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48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</p:sldIdLst>
  <p:sldSz cy="6858000" cx="12192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GoogleSlidesCustomDataVersion2">
      <go:slidesCustomData xmlns:go="http://customooxmlschemas.google.com/" r:id="rId15" roundtripDataSignature="AMtx7miJaIF265Di85F7bmapj/Ct5I/4Z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customschemas.google.com/relationships/presentationmetadata" Target="metadata"/><Relationship Id="rId14" Type="http://schemas.openxmlformats.org/officeDocument/2006/relationships/slide" Target="slides/slide10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5.pn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3" name="Google Shape;153;p10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" name="Google Shape;89;p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p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" name="Google Shape;101;p4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" name="Google Shape;107;p5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3" name="Google Shape;113;p6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9" name="Google Shape;119;p7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5" name="Google Shape;125;p8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1" name="Google Shape;131;p9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12"/>
          <p:cNvSpPr txBox="1"/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" name="Google Shape;13;p12"/>
          <p:cNvSpPr txBox="1"/>
          <p:nvPr>
            <p:ph idx="1" type="subTitle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/>
        </p:txBody>
      </p:sp>
      <p:sp>
        <p:nvSpPr>
          <p:cNvPr id="14" name="Google Shape;14;p12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" name="Google Shape;15;p12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" name="Google Shape;16;p12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21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21"/>
          <p:cNvSpPr txBox="1"/>
          <p:nvPr>
            <p:ph idx="1" type="body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1" name="Google Shape;71;p21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" name="Google Shape;72;p21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" name="Google Shape;73;p21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22"/>
          <p:cNvSpPr txBox="1"/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22"/>
          <p:cNvSpPr txBox="1"/>
          <p:nvPr>
            <p:ph idx="1" type="body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7" name="Google Shape;77;p22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8" name="Google Shape;78;p22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" name="Google Shape;79;p22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13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13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0" name="Google Shape;20;p13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" name="Google Shape;21;p13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" name="Google Shape;22;p13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14"/>
          <p:cNvSpPr txBox="1"/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14"/>
          <p:cNvSpPr txBox="1"/>
          <p:nvPr>
            <p:ph idx="1" type="body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26" name="Google Shape;26;p14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" name="Google Shape;27;p14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" name="Google Shape;28;p14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15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15"/>
          <p:cNvSpPr txBox="1"/>
          <p:nvPr>
            <p:ph idx="1" type="body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2" name="Google Shape;32;p15"/>
          <p:cNvSpPr txBox="1"/>
          <p:nvPr>
            <p:ph idx="2" type="body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3" name="Google Shape;33;p15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" name="Google Shape;34;p15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15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16"/>
          <p:cNvSpPr txBox="1"/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16"/>
          <p:cNvSpPr txBox="1"/>
          <p:nvPr>
            <p:ph idx="1" type="body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39" name="Google Shape;39;p16"/>
          <p:cNvSpPr txBox="1"/>
          <p:nvPr>
            <p:ph idx="2" type="body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0" name="Google Shape;40;p16"/>
          <p:cNvSpPr txBox="1"/>
          <p:nvPr>
            <p:ph idx="3" type="body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1" name="Google Shape;41;p16"/>
          <p:cNvSpPr txBox="1"/>
          <p:nvPr>
            <p:ph idx="4" type="body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2" name="Google Shape;42;p16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3" name="Google Shape;43;p16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4" name="Google Shape;44;p16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7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17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17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" name="Google Shape;49;p17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8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18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18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9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19"/>
          <p:cNvSpPr txBox="1"/>
          <p:nvPr>
            <p:ph idx="1" type="body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indent="-3810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indent="-355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indent="-355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57" name="Google Shape;57;p19"/>
          <p:cNvSpPr txBox="1"/>
          <p:nvPr>
            <p:ph idx="2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58" name="Google Shape;58;p19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" name="Google Shape;59;p19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19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20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20"/>
          <p:cNvSpPr/>
          <p:nvPr>
            <p:ph idx="2" type="pic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64" name="Google Shape;64;p20"/>
          <p:cNvSpPr txBox="1"/>
          <p:nvPr>
            <p:ph idx="1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65" name="Google Shape;65;p20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" name="Google Shape;66;p20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20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1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7" name="Google Shape;7;p11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p11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" name="Google Shape;9;p11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" name="Google Shape;10;p11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7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3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0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6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4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5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1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.png"/><Relationship Id="rId4" Type="http://schemas.openxmlformats.org/officeDocument/2006/relationships/image" Target="../media/image8.png"/><Relationship Id="rId5" Type="http://schemas.openxmlformats.org/officeDocument/2006/relationships/image" Target="../media/image1.jpg"/><Relationship Id="rId6" Type="http://schemas.openxmlformats.org/officeDocument/2006/relationships/image" Target="../media/image9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"/>
          <p:cNvSpPr txBox="1"/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</a:pPr>
            <a:r>
              <a:t/>
            </a:r>
            <a:endParaRPr/>
          </a:p>
        </p:txBody>
      </p:sp>
      <p:sp>
        <p:nvSpPr>
          <p:cNvPr id="85" name="Google Shape;85;p1"/>
          <p:cNvSpPr txBox="1"/>
          <p:nvPr>
            <p:ph idx="1" type="subTitle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t/>
            </a:r>
            <a:endParaRPr/>
          </a:p>
        </p:txBody>
      </p:sp>
      <p:pic>
        <p:nvPicPr>
          <p:cNvPr id="86" name="Google Shape;86;p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2192000" cy="686688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10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t/>
            </a:r>
            <a:endParaRPr/>
          </a:p>
        </p:txBody>
      </p:sp>
      <p:pic>
        <p:nvPicPr>
          <p:cNvPr id="156" name="Google Shape;156;p10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2192000" cy="686210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2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t/>
            </a:r>
            <a:endParaRPr/>
          </a:p>
        </p:txBody>
      </p:sp>
      <p:pic>
        <p:nvPicPr>
          <p:cNvPr id="92" name="Google Shape;92;p2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-1350"/>
            <a:ext cx="12192000" cy="6860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3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t/>
            </a:r>
            <a:endParaRPr/>
          </a:p>
        </p:txBody>
      </p:sp>
      <p:pic>
        <p:nvPicPr>
          <p:cNvPr id="98" name="Google Shape;98;p3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4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t/>
            </a:r>
            <a:endParaRPr/>
          </a:p>
        </p:txBody>
      </p:sp>
      <p:pic>
        <p:nvPicPr>
          <p:cNvPr id="104" name="Google Shape;104;p4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2192000" cy="686210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5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t/>
            </a:r>
            <a:endParaRPr/>
          </a:p>
        </p:txBody>
      </p:sp>
      <p:pic>
        <p:nvPicPr>
          <p:cNvPr id="110" name="Google Shape;110;p5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2192000" cy="69704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6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t/>
            </a:r>
            <a:endParaRPr/>
          </a:p>
        </p:txBody>
      </p:sp>
      <p:pic>
        <p:nvPicPr>
          <p:cNvPr id="116" name="Google Shape;116;p6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2192000" cy="686210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7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t/>
            </a:r>
            <a:endParaRPr/>
          </a:p>
        </p:txBody>
      </p:sp>
      <p:pic>
        <p:nvPicPr>
          <p:cNvPr id="122" name="Google Shape;122;p7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-1"/>
            <a:ext cx="12192000" cy="68730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8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t/>
            </a:r>
            <a:endParaRPr/>
          </a:p>
        </p:txBody>
      </p:sp>
      <p:pic>
        <p:nvPicPr>
          <p:cNvPr id="128" name="Google Shape;128;p8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-1"/>
            <a:ext cx="12192000" cy="686688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E1EFD8"/>
        </a:solidFill>
      </p:bgPr>
    </p:bg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" name="Google Shape;133;p9"/>
          <p:cNvPicPr preferRelativeResize="0"/>
          <p:nvPr/>
        </p:nvPicPr>
        <p:blipFill rotWithShape="1">
          <a:blip r:embed="rId3">
            <a:alphaModFix/>
          </a:blip>
          <a:srcRect b="0" l="0" r="10467" t="744"/>
          <a:stretch/>
        </p:blipFill>
        <p:spPr>
          <a:xfrm rot="5400000">
            <a:off x="-554825" y="542055"/>
            <a:ext cx="2984570" cy="1874922"/>
          </a:xfrm>
          <a:prstGeom prst="rect">
            <a:avLst/>
          </a:prstGeom>
          <a:noFill/>
          <a:ln>
            <a:noFill/>
          </a:ln>
        </p:spPr>
      </p:pic>
      <p:pic>
        <p:nvPicPr>
          <p:cNvPr id="134" name="Google Shape;134;p9"/>
          <p:cNvPicPr preferRelativeResize="0"/>
          <p:nvPr>
            <p:ph idx="1" type="body"/>
          </p:nvPr>
        </p:nvPicPr>
        <p:blipFill rotWithShape="1">
          <a:blip r:embed="rId4">
            <a:alphaModFix/>
          </a:blip>
          <a:srcRect b="0" l="3934" r="27828" t="0"/>
          <a:stretch/>
        </p:blipFill>
        <p:spPr>
          <a:xfrm>
            <a:off x="1874921" y="0"/>
            <a:ext cx="8271178" cy="687077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5" name="Google Shape;135;p9"/>
          <p:cNvPicPr preferRelativeResize="0"/>
          <p:nvPr/>
        </p:nvPicPr>
        <p:blipFill rotWithShape="1">
          <a:blip r:embed="rId3">
            <a:alphaModFix/>
          </a:blip>
          <a:srcRect b="0" l="-3348" r="10816" t="744"/>
          <a:stretch/>
        </p:blipFill>
        <p:spPr>
          <a:xfrm rot="5400000">
            <a:off x="-554824" y="4428254"/>
            <a:ext cx="2984570" cy="1874922"/>
          </a:xfrm>
          <a:prstGeom prst="rect">
            <a:avLst/>
          </a:prstGeom>
          <a:noFill/>
          <a:ln>
            <a:noFill/>
          </a:ln>
        </p:spPr>
      </p:pic>
      <p:pic>
        <p:nvPicPr>
          <p:cNvPr id="136" name="Google Shape;136;p9"/>
          <p:cNvPicPr preferRelativeResize="0"/>
          <p:nvPr/>
        </p:nvPicPr>
        <p:blipFill rotWithShape="1">
          <a:blip r:embed="rId3">
            <a:alphaModFix/>
          </a:blip>
          <a:srcRect b="0" l="6495" r="10817" t="744"/>
          <a:stretch/>
        </p:blipFill>
        <p:spPr>
          <a:xfrm rot="5400000">
            <a:off x="-396039" y="2472489"/>
            <a:ext cx="2667000" cy="1874922"/>
          </a:xfrm>
          <a:prstGeom prst="rect">
            <a:avLst/>
          </a:prstGeom>
          <a:noFill/>
          <a:ln>
            <a:noFill/>
          </a:ln>
        </p:spPr>
      </p:pic>
      <p:pic>
        <p:nvPicPr>
          <p:cNvPr id="137" name="Google Shape;137;p9"/>
          <p:cNvPicPr preferRelativeResize="0"/>
          <p:nvPr/>
        </p:nvPicPr>
        <p:blipFill rotWithShape="1">
          <a:blip r:embed="rId3">
            <a:alphaModFix/>
          </a:blip>
          <a:srcRect b="0" l="0" r="10467" t="744"/>
          <a:stretch/>
        </p:blipFill>
        <p:spPr>
          <a:xfrm rot="5400000">
            <a:off x="9492178" y="641151"/>
            <a:ext cx="3517643" cy="22098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38" name="Google Shape;138;p9"/>
          <p:cNvPicPr preferRelativeResize="0"/>
          <p:nvPr/>
        </p:nvPicPr>
        <p:blipFill rotWithShape="1">
          <a:blip r:embed="rId3">
            <a:alphaModFix/>
          </a:blip>
          <a:srcRect b="0" l="7590" r="10467" t="744"/>
          <a:stretch/>
        </p:blipFill>
        <p:spPr>
          <a:xfrm rot="5400000">
            <a:off x="9574435" y="4076537"/>
            <a:ext cx="3353125" cy="2209801"/>
          </a:xfrm>
          <a:prstGeom prst="rect">
            <a:avLst/>
          </a:prstGeom>
          <a:noFill/>
          <a:ln>
            <a:noFill/>
          </a:ln>
        </p:spPr>
      </p:pic>
      <p:sp>
        <p:nvSpPr>
          <p:cNvPr id="139" name="Google Shape;139;p9"/>
          <p:cNvSpPr/>
          <p:nvPr/>
        </p:nvSpPr>
        <p:spPr>
          <a:xfrm>
            <a:off x="2009104" y="4743450"/>
            <a:ext cx="2369713" cy="1064922"/>
          </a:xfrm>
          <a:prstGeom prst="rect">
            <a:avLst/>
          </a:prstGeom>
          <a:solidFill>
            <a:srgbClr val="E1EFD8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0" name="Google Shape;140;p9"/>
          <p:cNvSpPr txBox="1"/>
          <p:nvPr/>
        </p:nvSpPr>
        <p:spPr>
          <a:xfrm>
            <a:off x="2009104" y="4829635"/>
            <a:ext cx="2369713" cy="89255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Char char="-"/>
            </a:pPr>
            <a:r>
              <a:rPr b="1" i="0" lang="en-US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Optimización de procesos </a:t>
            </a:r>
            <a:endParaRPr/>
          </a:p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Char char="-"/>
            </a:pPr>
            <a:r>
              <a:rPr b="1" i="0" lang="en-US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Canales de distribución y formación de alianzas</a:t>
            </a:r>
            <a:endParaRPr/>
          </a:p>
        </p:txBody>
      </p:sp>
      <p:pic>
        <p:nvPicPr>
          <p:cNvPr id="141" name="Google Shape;141;p9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1900698" y="1236372"/>
            <a:ext cx="2586521" cy="2543687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142" name="Google Shape;142;p9"/>
          <p:cNvPicPr preferRelativeResize="0"/>
          <p:nvPr/>
        </p:nvPicPr>
        <p:blipFill rotWithShape="1">
          <a:blip r:embed="rId6">
            <a:alphaModFix/>
          </a:blip>
          <a:srcRect b="32207" l="0" r="0" t="7135"/>
          <a:stretch/>
        </p:blipFill>
        <p:spPr>
          <a:xfrm>
            <a:off x="7533799" y="1220274"/>
            <a:ext cx="2558371" cy="2559785"/>
          </a:xfrm>
          <a:prstGeom prst="ellipse">
            <a:avLst/>
          </a:prstGeom>
          <a:noFill/>
          <a:ln>
            <a:noFill/>
          </a:ln>
        </p:spPr>
      </p:pic>
      <p:sp>
        <p:nvSpPr>
          <p:cNvPr id="143" name="Google Shape;143;p9"/>
          <p:cNvSpPr/>
          <p:nvPr/>
        </p:nvSpPr>
        <p:spPr>
          <a:xfrm>
            <a:off x="7642202" y="4792953"/>
            <a:ext cx="2395493" cy="1100342"/>
          </a:xfrm>
          <a:prstGeom prst="rect">
            <a:avLst/>
          </a:prstGeom>
          <a:solidFill>
            <a:srgbClr val="E1EFD8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4" name="Google Shape;144;p9"/>
          <p:cNvSpPr txBox="1"/>
          <p:nvPr/>
        </p:nvSpPr>
        <p:spPr>
          <a:xfrm>
            <a:off x="7696429" y="4929662"/>
            <a:ext cx="2369713" cy="69249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Char char="-"/>
            </a:pPr>
            <a:r>
              <a:rPr b="1" i="0" lang="en-US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Optimización de procesos </a:t>
            </a:r>
            <a:endParaRPr/>
          </a:p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Char char="-"/>
            </a:pPr>
            <a:r>
              <a:rPr b="1" i="0" lang="en-US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Gestión de calidad</a:t>
            </a:r>
            <a:endParaRPr/>
          </a:p>
        </p:txBody>
      </p:sp>
      <p:sp>
        <p:nvSpPr>
          <p:cNvPr id="145" name="Google Shape;145;p9"/>
          <p:cNvSpPr/>
          <p:nvPr/>
        </p:nvSpPr>
        <p:spPr>
          <a:xfrm>
            <a:off x="4636360" y="4743450"/>
            <a:ext cx="2730355" cy="1245226"/>
          </a:xfrm>
          <a:prstGeom prst="rect">
            <a:avLst/>
          </a:prstGeom>
          <a:solidFill>
            <a:srgbClr val="E1EFD8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6" name="Google Shape;146;p9"/>
          <p:cNvSpPr txBox="1"/>
          <p:nvPr/>
        </p:nvSpPr>
        <p:spPr>
          <a:xfrm>
            <a:off x="4645331" y="4719384"/>
            <a:ext cx="2712411" cy="12926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Char char="-"/>
            </a:pPr>
            <a:r>
              <a:rPr b="1" i="0" lang="en-US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Proceso de preparación del sargazo </a:t>
            </a:r>
            <a:endParaRPr/>
          </a:p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Char char="-"/>
            </a:pPr>
            <a:r>
              <a:rPr b="1" i="0" lang="en-US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Área Bioquímica </a:t>
            </a:r>
            <a:endParaRPr/>
          </a:p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Char char="-"/>
            </a:pPr>
            <a:r>
              <a:rPr b="1" i="0" lang="en-US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Obtención de la alga </a:t>
            </a:r>
            <a:endParaRPr/>
          </a:p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Char char="-"/>
            </a:pPr>
            <a:r>
              <a:rPr b="1" i="0" lang="en-US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Canales de distribución y formación de alianzas</a:t>
            </a:r>
            <a:endParaRPr/>
          </a:p>
        </p:txBody>
      </p:sp>
      <p:pic>
        <p:nvPicPr>
          <p:cNvPr id="147" name="Google Shape;147;p9"/>
          <p:cNvPicPr preferRelativeResize="0"/>
          <p:nvPr/>
        </p:nvPicPr>
        <p:blipFill rotWithShape="1">
          <a:blip r:embed="rId3">
            <a:alphaModFix/>
          </a:blip>
          <a:srcRect b="0" l="6495" r="10817" t="744"/>
          <a:stretch/>
        </p:blipFill>
        <p:spPr>
          <a:xfrm>
            <a:off x="1700011" y="3780059"/>
            <a:ext cx="8446084" cy="815278"/>
          </a:xfrm>
          <a:prstGeom prst="rect">
            <a:avLst/>
          </a:prstGeom>
          <a:noFill/>
          <a:ln>
            <a:noFill/>
          </a:ln>
        </p:spPr>
      </p:pic>
      <p:sp>
        <p:nvSpPr>
          <p:cNvPr id="148" name="Google Shape;148;p9"/>
          <p:cNvSpPr txBox="1"/>
          <p:nvPr/>
        </p:nvSpPr>
        <p:spPr>
          <a:xfrm>
            <a:off x="2009104" y="3895310"/>
            <a:ext cx="2554538" cy="49244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2857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</a:pPr>
            <a:r>
              <a:rPr b="1" i="0" lang="en-US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AXEL DOMÍNGUEZ GALINDO</a:t>
            </a:r>
            <a:br>
              <a:rPr b="1" i="0" lang="en-US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b="1" i="0" lang="en-US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(INGENIERO QUÍMICO)</a:t>
            </a:r>
            <a:endParaRPr/>
          </a:p>
        </p:txBody>
      </p:sp>
      <p:sp>
        <p:nvSpPr>
          <p:cNvPr id="149" name="Google Shape;149;p9"/>
          <p:cNvSpPr txBox="1"/>
          <p:nvPr/>
        </p:nvSpPr>
        <p:spPr>
          <a:xfrm>
            <a:off x="4615097" y="3907323"/>
            <a:ext cx="2972163" cy="49244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285750" lvl="0" marL="28575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</a:pPr>
            <a:r>
              <a:rPr b="1" i="0" lang="en-US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JOVANKA PALACIOS RODRIGUEZ</a:t>
            </a:r>
            <a:endParaRPr/>
          </a:p>
          <a:p>
            <a:pPr indent="-285750" lvl="0" marL="28575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</a:pPr>
            <a:r>
              <a:rPr b="1" i="0" lang="en-US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(INGENIERO EN BIOTECNOLOGÍA)</a:t>
            </a:r>
            <a:endParaRPr/>
          </a:p>
        </p:txBody>
      </p:sp>
      <p:sp>
        <p:nvSpPr>
          <p:cNvPr id="150" name="Google Shape;150;p9"/>
          <p:cNvSpPr txBox="1"/>
          <p:nvPr/>
        </p:nvSpPr>
        <p:spPr>
          <a:xfrm>
            <a:off x="7641461" y="3892637"/>
            <a:ext cx="2554538" cy="49244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2857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</a:pPr>
            <a:r>
              <a:rPr b="1" i="0" lang="en-US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GERMÁN ABOYTES MANZO </a:t>
            </a:r>
            <a:br>
              <a:rPr b="1" i="0" lang="en-US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b="1" i="0" lang="en-US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(INGENIERO QUÍMICO)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2020-04-04T23:43:40Z</dcterms:created>
  <dc:creator>yomonkey2@gmail.com</dc:creator>
</cp:coreProperties>
</file>